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4" r:id="rId6"/>
    <p:sldId id="260" r:id="rId7"/>
    <p:sldId id="261" r:id="rId8"/>
    <p:sldId id="265" r:id="rId9"/>
    <p:sldId id="262" r:id="rId10"/>
    <p:sldId id="263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4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4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1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0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1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0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0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966C2-1907-4D51-8A7C-E88FD6563842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F29B2-462C-4AC2-932E-06FC6222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4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usajobs.g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54466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Want to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Hiring Fairs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August 29 at Capo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CDC at 9 a.m.-12 p.m.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September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24 at Support Site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CDC at 9 a.m.-12 p.m.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Full-time, part-time and flex positions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Benefits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$500 sign on bonus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Up to $1750 retention bonuses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100% child care discount (NEW!  Begins Sept. 1.)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Tuition assistance…and more!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92733" y="1560834"/>
            <a:ext cx="444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Scan here for vacancies: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767" y="2151166"/>
            <a:ext cx="3246334" cy="32463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92733" y="5397500"/>
            <a:ext cx="456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4"/>
              </a:rPr>
              <a:t>www.usajobs.gov</a:t>
            </a:r>
            <a:r>
              <a:rPr lang="en-US" dirty="0" smtClean="0"/>
              <a:t> </a:t>
            </a:r>
            <a:endParaRPr lang="en-US" dirty="0"/>
          </a:p>
          <a:p>
            <a:pPr algn="ctr"/>
            <a:r>
              <a:rPr lang="en-US" dirty="0"/>
              <a:t>Search “CYP” and “Naples, Italy”</a:t>
            </a:r>
          </a:p>
        </p:txBody>
      </p:sp>
    </p:spTree>
    <p:extLst>
      <p:ext uri="{BB962C8B-B14F-4D97-AF65-F5344CB8AC3E}">
        <p14:creationId xmlns:p14="http://schemas.microsoft.com/office/powerpoint/2010/main" val="405013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54466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Want </a:t>
            </a:r>
            <a:r>
              <a:rPr lang="en-US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to be a Youth Sports volunteer coach?</a:t>
            </a:r>
            <a:endParaRPr lang="en-US" sz="2400" b="1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Do you want to make a difference in the life of a child?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Must be 18 or older.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Large variety of sports available.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59600" y="1570678"/>
            <a:ext cx="444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Learn what is needed: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1970090"/>
            <a:ext cx="3492498" cy="349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8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54466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How can the School Liaison help you?</a:t>
            </a:r>
            <a:endParaRPr lang="en-US" sz="24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School registration navigation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Individual Education Plan (IEP) assessments and transfers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Graduation requirement 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International school options for all ages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Homeschool requirements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85000" y="1543848"/>
            <a:ext cx="444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Reach out and connect across platforms: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103" y="2032203"/>
            <a:ext cx="3250794" cy="325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46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597025"/>
            <a:ext cx="5181600" cy="43513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School Advisory Committee (SAC)</a:t>
            </a:r>
          </a:p>
          <a:p>
            <a:r>
              <a:rPr lang="en-US" dirty="0"/>
              <a:t>School policies toward students and parents, student activities, and </a:t>
            </a:r>
            <a:r>
              <a:rPr lang="en-US" dirty="0" smtClean="0"/>
              <a:t>administrative procedures </a:t>
            </a:r>
            <a:r>
              <a:rPr lang="en-US" dirty="0"/>
              <a:t>affecting students.</a:t>
            </a:r>
          </a:p>
          <a:p>
            <a:r>
              <a:rPr lang="en-US" dirty="0" smtClean="0"/>
              <a:t>Instructional </a:t>
            </a:r>
            <a:r>
              <a:rPr lang="en-US" dirty="0"/>
              <a:t>programs and educational </a:t>
            </a:r>
            <a:r>
              <a:rPr lang="en-US" dirty="0" smtClean="0"/>
              <a:t>resources.</a:t>
            </a:r>
            <a:endParaRPr lang="en-US" dirty="0"/>
          </a:p>
          <a:p>
            <a:r>
              <a:rPr lang="en-US" dirty="0" smtClean="0"/>
              <a:t>Allocation </a:t>
            </a:r>
            <a:r>
              <a:rPr lang="en-US" dirty="0"/>
              <a:t>of resources </a:t>
            </a:r>
            <a:r>
              <a:rPr lang="en-US" dirty="0" smtClean="0"/>
              <a:t>to </a:t>
            </a:r>
            <a:r>
              <a:rPr lang="en-US" dirty="0"/>
              <a:t>achieve educational goals</a:t>
            </a:r>
            <a:r>
              <a:rPr lang="en-US" dirty="0" smtClean="0"/>
              <a:t>.</a:t>
            </a:r>
          </a:p>
          <a:p>
            <a:r>
              <a:rPr lang="en-US" dirty="0"/>
              <a:t>Pupil services (health, special education, testing, evaluation, counseling, </a:t>
            </a:r>
            <a:r>
              <a:rPr lang="en-US" dirty="0" smtClean="0"/>
              <a:t>and extracurricular </a:t>
            </a:r>
            <a:r>
              <a:rPr lang="en-US" dirty="0"/>
              <a:t>activities).</a:t>
            </a:r>
          </a:p>
          <a:p>
            <a:r>
              <a:rPr lang="en-US" dirty="0" smtClean="0"/>
              <a:t>Student </a:t>
            </a:r>
            <a:r>
              <a:rPr lang="en-US" dirty="0"/>
              <a:t>standards of conduct and discipline.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172200" y="159702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Installation Advisory Committee (IAC)</a:t>
            </a:r>
          </a:p>
          <a:p>
            <a:r>
              <a:rPr lang="en-US" dirty="0"/>
              <a:t>Quality, availability, maintenance, safety, security, and comfort of the </a:t>
            </a:r>
            <a:r>
              <a:rPr lang="en-US" dirty="0" smtClean="0"/>
              <a:t>physical school </a:t>
            </a:r>
            <a:r>
              <a:rPr lang="en-US" dirty="0"/>
              <a:t>environment.</a:t>
            </a:r>
          </a:p>
          <a:p>
            <a:r>
              <a:rPr lang="en-US" dirty="0" smtClean="0"/>
              <a:t>Transportation </a:t>
            </a:r>
            <a:r>
              <a:rPr lang="en-US" dirty="0"/>
              <a:t>of students.</a:t>
            </a:r>
          </a:p>
          <a:p>
            <a:r>
              <a:rPr lang="en-US" dirty="0" smtClean="0"/>
              <a:t>School </a:t>
            </a:r>
            <a:r>
              <a:rPr lang="en-US" dirty="0"/>
              <a:t>meal programs.</a:t>
            </a:r>
          </a:p>
          <a:p>
            <a:r>
              <a:rPr lang="en-US" dirty="0" smtClean="0"/>
              <a:t>Medical </a:t>
            </a:r>
            <a:r>
              <a:rPr lang="en-US" dirty="0"/>
              <a:t>services.</a:t>
            </a:r>
          </a:p>
          <a:p>
            <a:r>
              <a:rPr lang="en-US" dirty="0" smtClean="0"/>
              <a:t>Administrative </a:t>
            </a:r>
            <a:r>
              <a:rPr lang="en-US" dirty="0"/>
              <a:t>and logistical support services </a:t>
            </a:r>
            <a:r>
              <a:rPr lang="en-US" dirty="0" smtClean="0"/>
              <a:t>provided to the school.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38200" y="5725391"/>
            <a:ext cx="5181600" cy="44680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72200" y="5724957"/>
            <a:ext cx="5181600" cy="6721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5756130"/>
            <a:ext cx="4856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Make recommendations and advise the principal.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82591" y="5737856"/>
            <a:ext cx="4391891" cy="64633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Make recommendations and advise the installation commander.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65273" y="4727863"/>
            <a:ext cx="5188527" cy="841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65273" y="4805122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Elementary SAC, Middle High SAC and IAC</a:t>
            </a:r>
          </a:p>
          <a:p>
            <a:r>
              <a:rPr lang="en-US" u="sng" dirty="0"/>
              <a:t>e</a:t>
            </a:r>
            <a:r>
              <a:rPr lang="en-US" u="sng" dirty="0" smtClean="0"/>
              <a:t>ach meet four times</a:t>
            </a:r>
            <a:r>
              <a:rPr lang="en-US" dirty="0" smtClean="0"/>
              <a:t> per school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4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107293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Events</a:t>
            </a:r>
            <a:endParaRPr lang="en-US" sz="2400" b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14	Hawaiian Luau at 5-6:30 p.m. at Teen Center for 7-12 			graders and parents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15	Homeschool Happening “Madagascar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3: Europe's Most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	Wanted” at 12-2 p.m. at Reel Times 2 Cinema for 				parents and students of all ages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16	Back to School Bash at 3-6 p.m. at Central Park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16	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Parent Education Topic: 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Communication Skills at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4:30-5:00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	p.m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. at School Age Care (SAC) for parents of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all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age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youth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19	Back to the Future at 2:30-4:30 p.m. at Teen Center for 7-12 		graders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23	Sips with CYP and SL at 7:45-8:45 a.m. at NES/NMHS Front 		Sidewalk for parents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Aug. 23	Meet the MFLCs at 7:45-8:45 a.m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. at NES/NMHS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Sidewalk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8172678" y="358277"/>
            <a:ext cx="2789731" cy="118456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725879" y="596615"/>
            <a:ext cx="1683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August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709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1072931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Events</a:t>
            </a:r>
            <a:endParaRPr lang="en-US" sz="2400" b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Sep. 13	Retro Revival at 7-9 p.m. at Teen Center for 7- 8 graders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Sep. 14	</a:t>
            </a:r>
            <a:r>
              <a:rPr lang="en-US" sz="2400" dirty="0" err="1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Positano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and Beach Trip at 9 a.m.-7 p.m. for 9-12 graders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Sep. 19	Parent Education Topic:  Keep Talking Dinner Conversation</a:t>
            </a:r>
          </a:p>
          <a:p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at 4:30-5:00 p.m. at School Age Care (SAC) for parents of </a:t>
            </a:r>
          </a:p>
          <a:p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all age youth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Sep. 23-27	Tutor.com/military presentations and workshops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172678" y="358277"/>
            <a:ext cx="2789731" cy="11845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172678" y="596615"/>
            <a:ext cx="2857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September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694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107293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Events</a:t>
            </a:r>
            <a:endParaRPr lang="en-US" sz="2400" b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Oct.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2		Bike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, Walk and Roll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Day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Oct. 11	CYP facilities </a:t>
            </a:r>
            <a:r>
              <a:rPr lang="en-US" sz="2400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CLOSED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for In-Service Training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Oct.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17	Parent Education Topic: 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7 Strategies to Master Emotions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	at 4:30-5:00 p.m. at School Age Care (SAC) for parents of </a:t>
            </a:r>
          </a:p>
          <a:p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	all age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youth</a:t>
            </a:r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Oct.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17	Bullying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, Cyberbullying and Social Media 101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at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5:00-6:30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	p.m. at NES for all students and parents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Oct. 19	Sensory Friendly Movie Event at 12-2 p.m. at Reel Times 2 		Cinema for all families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Oct. 25	Rome Colleges Trip at 8 a.m. to 8 p.m. (approximate) for 9-		12 graders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Oct. 30	Sensory Friendly Halloween Party at 1-3 p.m. at Youth 			Programs Gym for sensory friendly needed families</a:t>
            </a:r>
          </a:p>
          <a:p>
            <a:endParaRPr 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172678" y="358277"/>
            <a:ext cx="2789731" cy="118456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576453" y="596615"/>
            <a:ext cx="1982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October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259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107293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Events</a:t>
            </a:r>
            <a:endParaRPr lang="en-US" sz="2400" b="1" u="sng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Nov. 5	Paying for Higher Education at 5-6:30 p.m. at NMHS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Nov. 15	Homeschool Happening at 2:30-4:30 p.m. at Strikers 			Bowling Center and </a:t>
            </a:r>
            <a:r>
              <a:rPr lang="en-US" sz="2400" dirty="0" err="1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Spinz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for parents and students of all 		ages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Nov. 15	Meet the SL at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6-8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p.m. at </a:t>
            </a:r>
            <a:r>
              <a:rPr lang="en-US" sz="2400" dirty="0" err="1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O’Rhys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Irish Pub for parents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Nov. 19	College and Career Fair at 1-4 p.m. at NMHS for students 		and parents</a:t>
            </a:r>
          </a:p>
          <a:p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Nov. 21	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Parent Education Topic: 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Emotional Intelligence at 4:30-			5:00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p.m. at School Age Care (SAC) for parents of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all </a:t>
            </a:r>
            <a:r>
              <a:rPr lang="en-US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age </a:t>
            </a:r>
            <a:r>
              <a:rPr 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		youth</a:t>
            </a:r>
          </a:p>
          <a:p>
            <a:endParaRPr 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8172678" y="358277"/>
            <a:ext cx="2789731" cy="118456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194477" y="596615"/>
            <a:ext cx="2767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November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2104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4B99DB-0DBA-4E8F-B875-5AE0A8CD326D}"/>
              </a:ext>
            </a:extLst>
          </p:cNvPr>
          <p:cNvSpPr txBox="1"/>
          <p:nvPr/>
        </p:nvSpPr>
        <p:spPr>
          <a:xfrm>
            <a:off x="622855" y="145774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NSA Naples School Liaison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2FCC7-0A11-4D4E-9587-361B0BBC08EA}"/>
              </a:ext>
            </a:extLst>
          </p:cNvPr>
          <p:cNvSpPr txBox="1"/>
          <p:nvPr/>
        </p:nvSpPr>
        <p:spPr>
          <a:xfrm>
            <a:off x="649883" y="1543848"/>
            <a:ext cx="5446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Want more information???</a:t>
            </a:r>
            <a:endParaRPr lang="en-US" sz="24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sz="24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3E2E2D-6D34-490D-B3D8-A6550ED96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2" y="224386"/>
            <a:ext cx="545146" cy="545146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67017C92-3FC9-443E-9C5D-5A48EBF2E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19" y="752818"/>
            <a:ext cx="8229600" cy="39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1400" b="1" kern="0" dirty="0">
                <a:latin typeface="Century Gothic" panose="020B0502020202020204" pitchFamily="34" charset="0"/>
              </a:rPr>
              <a:t>Ms. Sarah </a:t>
            </a:r>
            <a:r>
              <a:rPr lang="en-US" sz="1400" b="1" kern="0" dirty="0" err="1">
                <a:latin typeface="Century Gothic" panose="020B0502020202020204" pitchFamily="34" charset="0"/>
              </a:rPr>
              <a:t>Dastrup</a:t>
            </a:r>
            <a:r>
              <a:rPr lang="en-US" sz="1400" b="1" kern="0" dirty="0">
                <a:latin typeface="Century Gothic" panose="020B0502020202020204" pitchFamily="34" charset="0"/>
              </a:rPr>
              <a:t> | School Liaison</a:t>
            </a:r>
            <a:r>
              <a:rPr lang="en-US" sz="1400" kern="0" dirty="0">
                <a:latin typeface="Century Gothic" panose="020B0502020202020204" pitchFamily="34" charset="0"/>
              </a:rPr>
              <a:t/>
            </a:r>
            <a:br>
              <a:rPr lang="en-US" sz="1400" kern="0" dirty="0">
                <a:latin typeface="Century Gothic" panose="020B0502020202020204" pitchFamily="34" charset="0"/>
              </a:rPr>
            </a:br>
            <a:endParaRPr lang="en-US" sz="1400" b="1" kern="0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4418" y="4686914"/>
            <a:ext cx="1724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Naples Child and Youth Programs Facebook page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30561" y="4669755"/>
            <a:ext cx="1762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Navy MWR Naples Webpage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30339" y="4686914"/>
            <a:ext cx="195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Navy Life Naples (App Store)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23747" y="4672832"/>
            <a:ext cx="1766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Navy Life Naples (Google Play)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5" y="2491853"/>
            <a:ext cx="1766454" cy="17664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747" y="2491853"/>
            <a:ext cx="1766453" cy="17664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338" y="2374845"/>
            <a:ext cx="1956120" cy="19561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597" y="2491852"/>
            <a:ext cx="1766453" cy="176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09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ab4dba0-2b8b-414a-8eb3-7f503f0ef01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D5255E20C2EB46933843999236D328" ma:contentTypeVersion="16" ma:contentTypeDescription="Create a new document." ma:contentTypeScope="" ma:versionID="2a4d2cb8b77f5769494345debff11b47">
  <xsd:schema xmlns:xsd="http://www.w3.org/2001/XMLSchema" xmlns:xs="http://www.w3.org/2001/XMLSchema" xmlns:p="http://schemas.microsoft.com/office/2006/metadata/properties" xmlns:ns3="dab4dba0-2b8b-414a-8eb3-7f503f0ef013" xmlns:ns4="8149f086-38e7-4b93-8b9f-869f0dbfa57b" targetNamespace="http://schemas.microsoft.com/office/2006/metadata/properties" ma:root="true" ma:fieldsID="1d228778d57cb8b10acb91ae8a839024" ns3:_="" ns4:_="">
    <xsd:import namespace="dab4dba0-2b8b-414a-8eb3-7f503f0ef013"/>
    <xsd:import namespace="8149f086-38e7-4b93-8b9f-869f0dbfa5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Location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b4dba0-2b8b-414a-8eb3-7f503f0ef0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9f086-38e7-4b93-8b9f-869f0dbfa57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0D3977-77DC-4A92-8676-4D19E80675B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ab4dba0-2b8b-414a-8eb3-7f503f0ef013"/>
    <ds:schemaRef ds:uri="8149f086-38e7-4b93-8b9f-869f0dbfa57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E4234F-FDB2-4166-BEF2-DC3CC7E4EB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E74DF2-1BD0-4306-8BD7-A34BE08857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b4dba0-2b8b-414a-8eb3-7f503f0ef013"/>
    <ds:schemaRef ds:uri="8149f086-38e7-4b93-8b9f-869f0dbfa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934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ONE-NET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Essex, Aaliyah M CIV USN NAVSUPPACT NAPLES IT</dc:creator>
  <cp:lastModifiedBy>Sarah Dastrup</cp:lastModifiedBy>
  <cp:revision>40</cp:revision>
  <dcterms:created xsi:type="dcterms:W3CDTF">2022-08-08T13:02:22Z</dcterms:created>
  <dcterms:modified xsi:type="dcterms:W3CDTF">2024-07-31T14:57:00Z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0x010100ABD5255E20C2EB46933843999236D328</vt:lpwstr>
  </property>
</Properties>
</file>